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6" r:id="rId1"/>
  </p:sldMasterIdLst>
  <p:notesMasterIdLst>
    <p:notesMasterId r:id="rId9"/>
  </p:notesMasterIdLst>
  <p:handoutMasterIdLst>
    <p:handoutMasterId r:id="rId10"/>
  </p:handoutMasterIdLst>
  <p:sldIdLst>
    <p:sldId id="668" r:id="rId2"/>
    <p:sldId id="670" r:id="rId3"/>
    <p:sldId id="705" r:id="rId4"/>
    <p:sldId id="708" r:id="rId5"/>
    <p:sldId id="709" r:id="rId6"/>
    <p:sldId id="711" r:id="rId7"/>
    <p:sldId id="702" r:id="rId8"/>
  </p:sldIdLst>
  <p:sldSz cx="9144000" cy="6858000" type="screen4x3"/>
  <p:notesSz cx="6985000" cy="9271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b="1" kern="1200">
        <a:solidFill>
          <a:schemeClr val="tx2"/>
        </a:solidFill>
        <a:latin typeface="Comic Sans MS" pitchFamily="66" charset="0"/>
        <a:ea typeface="+mn-ea"/>
        <a:cs typeface="+mn-cs"/>
      </a:defRPr>
    </a:lvl1pPr>
    <a:lvl2pPr marL="457200" algn="l" rtl="0" eaLnBrk="0" fontAlgn="base" hangingPunct="0">
      <a:spcBef>
        <a:spcPct val="0"/>
      </a:spcBef>
      <a:spcAft>
        <a:spcPct val="0"/>
      </a:spcAft>
      <a:defRPr b="1" kern="1200">
        <a:solidFill>
          <a:schemeClr val="tx2"/>
        </a:solidFill>
        <a:latin typeface="Comic Sans MS" pitchFamily="66" charset="0"/>
        <a:ea typeface="+mn-ea"/>
        <a:cs typeface="+mn-cs"/>
      </a:defRPr>
    </a:lvl2pPr>
    <a:lvl3pPr marL="914400" algn="l" rtl="0" eaLnBrk="0" fontAlgn="base" hangingPunct="0">
      <a:spcBef>
        <a:spcPct val="0"/>
      </a:spcBef>
      <a:spcAft>
        <a:spcPct val="0"/>
      </a:spcAft>
      <a:defRPr b="1" kern="1200">
        <a:solidFill>
          <a:schemeClr val="tx2"/>
        </a:solidFill>
        <a:latin typeface="Comic Sans MS" pitchFamily="66" charset="0"/>
        <a:ea typeface="+mn-ea"/>
        <a:cs typeface="+mn-cs"/>
      </a:defRPr>
    </a:lvl3pPr>
    <a:lvl4pPr marL="1371600" algn="l" rtl="0" eaLnBrk="0" fontAlgn="base" hangingPunct="0">
      <a:spcBef>
        <a:spcPct val="0"/>
      </a:spcBef>
      <a:spcAft>
        <a:spcPct val="0"/>
      </a:spcAft>
      <a:defRPr b="1" kern="1200">
        <a:solidFill>
          <a:schemeClr val="tx2"/>
        </a:solidFill>
        <a:latin typeface="Comic Sans MS" pitchFamily="66" charset="0"/>
        <a:ea typeface="+mn-ea"/>
        <a:cs typeface="+mn-cs"/>
      </a:defRPr>
    </a:lvl4pPr>
    <a:lvl5pPr marL="1828800" algn="l" rtl="0" eaLnBrk="0" fontAlgn="base" hangingPunct="0">
      <a:spcBef>
        <a:spcPct val="0"/>
      </a:spcBef>
      <a:spcAft>
        <a:spcPct val="0"/>
      </a:spcAft>
      <a:defRPr b="1" kern="1200">
        <a:solidFill>
          <a:schemeClr val="tx2"/>
        </a:solidFill>
        <a:latin typeface="Comic Sans MS" pitchFamily="66" charset="0"/>
        <a:ea typeface="+mn-ea"/>
        <a:cs typeface="+mn-cs"/>
      </a:defRPr>
    </a:lvl5pPr>
    <a:lvl6pPr marL="2286000" algn="l" defTabSz="914400" rtl="0" eaLnBrk="1" latinLnBrk="0" hangingPunct="1">
      <a:defRPr b="1" kern="1200">
        <a:solidFill>
          <a:schemeClr val="tx2"/>
        </a:solidFill>
        <a:latin typeface="Comic Sans MS" pitchFamily="66" charset="0"/>
        <a:ea typeface="+mn-ea"/>
        <a:cs typeface="+mn-cs"/>
      </a:defRPr>
    </a:lvl6pPr>
    <a:lvl7pPr marL="2743200" algn="l" defTabSz="914400" rtl="0" eaLnBrk="1" latinLnBrk="0" hangingPunct="1">
      <a:defRPr b="1" kern="1200">
        <a:solidFill>
          <a:schemeClr val="tx2"/>
        </a:solidFill>
        <a:latin typeface="Comic Sans MS" pitchFamily="66" charset="0"/>
        <a:ea typeface="+mn-ea"/>
        <a:cs typeface="+mn-cs"/>
      </a:defRPr>
    </a:lvl7pPr>
    <a:lvl8pPr marL="3200400" algn="l" defTabSz="914400" rtl="0" eaLnBrk="1" latinLnBrk="0" hangingPunct="1">
      <a:defRPr b="1" kern="1200">
        <a:solidFill>
          <a:schemeClr val="tx2"/>
        </a:solidFill>
        <a:latin typeface="Comic Sans MS" pitchFamily="66" charset="0"/>
        <a:ea typeface="+mn-ea"/>
        <a:cs typeface="+mn-cs"/>
      </a:defRPr>
    </a:lvl8pPr>
    <a:lvl9pPr marL="3657600" algn="l" defTabSz="914400" rtl="0" eaLnBrk="1" latinLnBrk="0" hangingPunct="1">
      <a:defRPr b="1" kern="1200">
        <a:solidFill>
          <a:schemeClr val="tx2"/>
        </a:solidFill>
        <a:latin typeface="Comic Sans MS" pitchFamily="66"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00"/>
    <a:srgbClr val="33CC33"/>
    <a:srgbClr val="0066FF"/>
    <a:srgbClr val="800000"/>
    <a:srgbClr val="808080"/>
    <a:srgbClr val="777777"/>
    <a:srgbClr val="5F5F5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autoAdjust="0"/>
    <p:restoredTop sz="94660"/>
  </p:normalViewPr>
  <p:slideViewPr>
    <p:cSldViewPr>
      <p:cViewPr varScale="1">
        <p:scale>
          <a:sx n="89" d="100"/>
          <a:sy n="89" d="100"/>
        </p:scale>
        <p:origin x="-1258"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828" y="390"/>
      </p:cViewPr>
      <p:guideLst>
        <p:guide orient="horz" pos="2920"/>
        <p:guide pos="22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3114675" y="8832850"/>
            <a:ext cx="757238" cy="2571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8669" tIns="45141" rIns="88669" bIns="45141">
            <a:spAutoFit/>
          </a:bodyPr>
          <a:lstStyle>
            <a:lvl1pPr defTabSz="881063">
              <a:defRPr sz="2400">
                <a:solidFill>
                  <a:schemeClr val="tx1"/>
                </a:solidFill>
                <a:latin typeface="Times New Roman" pitchFamily="18" charset="0"/>
              </a:defRPr>
            </a:lvl1pPr>
            <a:lvl2pPr marL="442913" defTabSz="881063">
              <a:defRPr sz="2400">
                <a:solidFill>
                  <a:schemeClr val="tx1"/>
                </a:solidFill>
                <a:latin typeface="Times New Roman" pitchFamily="18" charset="0"/>
              </a:defRPr>
            </a:lvl2pPr>
            <a:lvl3pPr marL="881063" defTabSz="881063">
              <a:defRPr sz="2400">
                <a:solidFill>
                  <a:schemeClr val="tx1"/>
                </a:solidFill>
                <a:latin typeface="Times New Roman" pitchFamily="18" charset="0"/>
              </a:defRPr>
            </a:lvl3pPr>
            <a:lvl4pPr marL="1323975" defTabSz="881063">
              <a:defRPr sz="2400">
                <a:solidFill>
                  <a:schemeClr val="tx1"/>
                </a:solidFill>
                <a:latin typeface="Times New Roman" pitchFamily="18" charset="0"/>
              </a:defRPr>
            </a:lvl4pPr>
            <a:lvl5pPr marL="1765300" defTabSz="881063">
              <a:defRPr sz="2400">
                <a:solidFill>
                  <a:schemeClr val="tx1"/>
                </a:solidFill>
                <a:latin typeface="Times New Roman" pitchFamily="18" charset="0"/>
              </a:defRPr>
            </a:lvl5pPr>
            <a:lvl6pPr marL="2222500" defTabSz="881063" eaLnBrk="0" fontAlgn="base" hangingPunct="0">
              <a:spcBef>
                <a:spcPct val="0"/>
              </a:spcBef>
              <a:spcAft>
                <a:spcPct val="0"/>
              </a:spcAft>
              <a:defRPr sz="2400">
                <a:solidFill>
                  <a:schemeClr val="tx1"/>
                </a:solidFill>
                <a:latin typeface="Times New Roman" pitchFamily="18" charset="0"/>
              </a:defRPr>
            </a:lvl6pPr>
            <a:lvl7pPr marL="2679700" defTabSz="881063" eaLnBrk="0" fontAlgn="base" hangingPunct="0">
              <a:spcBef>
                <a:spcPct val="0"/>
              </a:spcBef>
              <a:spcAft>
                <a:spcPct val="0"/>
              </a:spcAft>
              <a:defRPr sz="2400">
                <a:solidFill>
                  <a:schemeClr val="tx1"/>
                </a:solidFill>
                <a:latin typeface="Times New Roman" pitchFamily="18" charset="0"/>
              </a:defRPr>
            </a:lvl7pPr>
            <a:lvl8pPr marL="3136900" defTabSz="881063" eaLnBrk="0" fontAlgn="base" hangingPunct="0">
              <a:spcBef>
                <a:spcPct val="0"/>
              </a:spcBef>
              <a:spcAft>
                <a:spcPct val="0"/>
              </a:spcAft>
              <a:defRPr sz="2400">
                <a:solidFill>
                  <a:schemeClr val="tx1"/>
                </a:solidFill>
                <a:latin typeface="Times New Roman" pitchFamily="18" charset="0"/>
              </a:defRPr>
            </a:lvl8pPr>
            <a:lvl9pPr marL="3594100" defTabSz="881063" eaLnBrk="0" fontAlgn="base" hangingPunct="0">
              <a:spcBef>
                <a:spcPct val="0"/>
              </a:spcBef>
              <a:spcAft>
                <a:spcPct val="0"/>
              </a:spcAft>
              <a:defRPr sz="2400">
                <a:solidFill>
                  <a:schemeClr val="tx1"/>
                </a:solidFill>
                <a:latin typeface="Times New Roman" pitchFamily="18" charset="0"/>
              </a:defRPr>
            </a:lvl9pPr>
          </a:lstStyle>
          <a:p>
            <a:pPr algn="ctr">
              <a:lnSpc>
                <a:spcPct val="90000"/>
              </a:lnSpc>
              <a:defRPr/>
            </a:pPr>
            <a:r>
              <a:rPr lang="en-US" altLang="en-US" sz="1200" b="0" smtClean="0">
                <a:latin typeface="Arial" charset="0"/>
              </a:rPr>
              <a:t>Page </a:t>
            </a:r>
            <a:fld id="{E1EBC50E-4180-4866-B64C-E9B8CCC0E6A1}" type="slidenum">
              <a:rPr lang="en-US" altLang="en-US" sz="1200" b="0" smtClean="0">
                <a:latin typeface="Arial" charset="0"/>
              </a:rPr>
              <a:pPr algn="ctr">
                <a:lnSpc>
                  <a:spcPct val="90000"/>
                </a:lnSpc>
                <a:defRPr/>
              </a:pPr>
              <a:t>‹#›</a:t>
            </a:fld>
            <a:endParaRPr lang="en-US" altLang="en-US" sz="1200" b="0" smtClean="0">
              <a:latin typeface="Arial" charset="0"/>
            </a:endParaRPr>
          </a:p>
        </p:txBody>
      </p:sp>
    </p:spTree>
    <p:extLst>
      <p:ext uri="{BB962C8B-B14F-4D97-AF65-F5344CB8AC3E}">
        <p14:creationId xmlns:p14="http://schemas.microsoft.com/office/powerpoint/2010/main" val="22200524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3027363" cy="461963"/>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667" tIns="46335" rIns="92667" bIns="46335" numCol="1" anchor="t" anchorCtr="0" compatLnSpc="1">
            <a:prstTxWarp prst="textNoShape">
              <a:avLst/>
            </a:prstTxWarp>
          </a:bodyPr>
          <a:lstStyle>
            <a:lvl1pPr defTabSz="927100">
              <a:defRPr sz="1200" smtClean="0"/>
            </a:lvl1pPr>
          </a:lstStyle>
          <a:p>
            <a:pPr>
              <a:defRPr/>
            </a:pPr>
            <a:endParaRPr lang="en-US" altLang="en-US"/>
          </a:p>
        </p:txBody>
      </p:sp>
      <p:sp>
        <p:nvSpPr>
          <p:cNvPr id="411651" name="Rectangle 3"/>
          <p:cNvSpPr>
            <a:spLocks noGrp="1" noChangeArrowheads="1"/>
          </p:cNvSpPr>
          <p:nvPr>
            <p:ph type="dt" idx="1"/>
          </p:nvPr>
        </p:nvSpPr>
        <p:spPr bwMode="auto">
          <a:xfrm>
            <a:off x="3957638" y="0"/>
            <a:ext cx="3027362" cy="461963"/>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667" tIns="46335" rIns="92667" bIns="46335" numCol="1" anchor="t" anchorCtr="0" compatLnSpc="1">
            <a:prstTxWarp prst="textNoShape">
              <a:avLst/>
            </a:prstTxWarp>
          </a:bodyPr>
          <a:lstStyle>
            <a:lvl1pPr algn="r" defTabSz="927100">
              <a:defRPr sz="1200" smtClean="0"/>
            </a:lvl1pPr>
          </a:lstStyle>
          <a:p>
            <a:pPr>
              <a:defRPr/>
            </a:pPr>
            <a:endParaRPr lang="en-US" altLang="en-US"/>
          </a:p>
        </p:txBody>
      </p:sp>
      <p:sp>
        <p:nvSpPr>
          <p:cNvPr id="10244" name="Rectangle 4"/>
          <p:cNvSpPr>
            <a:spLocks noGrp="1" noRot="1" noChangeAspect="1" noChangeArrowheads="1" noTextEdit="1"/>
          </p:cNvSpPr>
          <p:nvPr>
            <p:ph type="sldImg" idx="2"/>
          </p:nvPr>
        </p:nvSpPr>
        <p:spPr bwMode="auto">
          <a:xfrm>
            <a:off x="1184275" y="692150"/>
            <a:ext cx="4616450" cy="346233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931863" y="4386263"/>
            <a:ext cx="5121275" cy="4156075"/>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667" tIns="46335" rIns="92667" bIns="46335"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411654" name="Rectangle 6"/>
          <p:cNvSpPr>
            <a:spLocks noGrp="1" noChangeArrowheads="1"/>
          </p:cNvSpPr>
          <p:nvPr>
            <p:ph type="ftr" sz="quarter" idx="4"/>
          </p:nvPr>
        </p:nvSpPr>
        <p:spPr bwMode="auto">
          <a:xfrm>
            <a:off x="0" y="8772525"/>
            <a:ext cx="3027363" cy="461963"/>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667" tIns="46335" rIns="92667" bIns="46335" numCol="1" anchor="b" anchorCtr="0" compatLnSpc="1">
            <a:prstTxWarp prst="textNoShape">
              <a:avLst/>
            </a:prstTxWarp>
          </a:bodyPr>
          <a:lstStyle>
            <a:lvl1pPr defTabSz="927100">
              <a:defRPr sz="1200" smtClean="0"/>
            </a:lvl1pPr>
          </a:lstStyle>
          <a:p>
            <a:pPr>
              <a:defRPr/>
            </a:pPr>
            <a:endParaRPr lang="en-US" altLang="en-US"/>
          </a:p>
        </p:txBody>
      </p:sp>
      <p:sp>
        <p:nvSpPr>
          <p:cNvPr id="411655" name="Rectangle 7"/>
          <p:cNvSpPr>
            <a:spLocks noGrp="1" noChangeArrowheads="1"/>
          </p:cNvSpPr>
          <p:nvPr>
            <p:ph type="sldNum" sz="quarter" idx="5"/>
          </p:nvPr>
        </p:nvSpPr>
        <p:spPr bwMode="auto">
          <a:xfrm>
            <a:off x="3957638" y="8772525"/>
            <a:ext cx="3027362" cy="461963"/>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667" tIns="46335" rIns="92667" bIns="46335" numCol="1" anchor="b" anchorCtr="0" compatLnSpc="1">
            <a:prstTxWarp prst="textNoShape">
              <a:avLst/>
            </a:prstTxWarp>
          </a:bodyPr>
          <a:lstStyle>
            <a:lvl1pPr algn="r" defTabSz="927100">
              <a:defRPr sz="1200" smtClean="0"/>
            </a:lvl1pPr>
          </a:lstStyle>
          <a:p>
            <a:pPr>
              <a:defRPr/>
            </a:pPr>
            <a:fld id="{DBB50329-3E95-4953-A982-22C26296221B}" type="slidenum">
              <a:rPr lang="en-US" altLang="en-US"/>
              <a:pPr>
                <a:defRPr/>
              </a:pPr>
              <a:t>‹#›</a:t>
            </a:fld>
            <a:endParaRPr lang="en-US" altLang="en-US"/>
          </a:p>
        </p:txBody>
      </p:sp>
    </p:spTree>
    <p:extLst>
      <p:ext uri="{BB962C8B-B14F-4D97-AF65-F5344CB8AC3E}">
        <p14:creationId xmlns:p14="http://schemas.microsoft.com/office/powerpoint/2010/main" val="4349994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defTabSz="927100">
              <a:defRPr b="1">
                <a:solidFill>
                  <a:schemeClr val="tx2"/>
                </a:solidFill>
                <a:latin typeface="Comic Sans MS" pitchFamily="66" charset="0"/>
              </a:defRPr>
            </a:lvl1pPr>
            <a:lvl2pPr marL="742950" indent="-285750" defTabSz="927100">
              <a:defRPr b="1">
                <a:solidFill>
                  <a:schemeClr val="tx2"/>
                </a:solidFill>
                <a:latin typeface="Comic Sans MS" pitchFamily="66" charset="0"/>
              </a:defRPr>
            </a:lvl2pPr>
            <a:lvl3pPr marL="1143000" indent="-228600" defTabSz="927100">
              <a:defRPr b="1">
                <a:solidFill>
                  <a:schemeClr val="tx2"/>
                </a:solidFill>
                <a:latin typeface="Comic Sans MS" pitchFamily="66" charset="0"/>
              </a:defRPr>
            </a:lvl3pPr>
            <a:lvl4pPr marL="1600200" indent="-228600" defTabSz="927100">
              <a:defRPr b="1">
                <a:solidFill>
                  <a:schemeClr val="tx2"/>
                </a:solidFill>
                <a:latin typeface="Comic Sans MS" pitchFamily="66" charset="0"/>
              </a:defRPr>
            </a:lvl4pPr>
            <a:lvl5pPr marL="2057400" indent="-228600" defTabSz="927100">
              <a:defRPr b="1">
                <a:solidFill>
                  <a:schemeClr val="tx2"/>
                </a:solidFill>
                <a:latin typeface="Comic Sans MS" pitchFamily="66" charset="0"/>
              </a:defRPr>
            </a:lvl5pPr>
            <a:lvl6pPr marL="2514600" indent="-228600" defTabSz="927100" eaLnBrk="0" fontAlgn="base" hangingPunct="0">
              <a:spcBef>
                <a:spcPct val="0"/>
              </a:spcBef>
              <a:spcAft>
                <a:spcPct val="0"/>
              </a:spcAft>
              <a:defRPr b="1">
                <a:solidFill>
                  <a:schemeClr val="tx2"/>
                </a:solidFill>
                <a:latin typeface="Comic Sans MS" pitchFamily="66" charset="0"/>
              </a:defRPr>
            </a:lvl6pPr>
            <a:lvl7pPr marL="2971800" indent="-228600" defTabSz="927100" eaLnBrk="0" fontAlgn="base" hangingPunct="0">
              <a:spcBef>
                <a:spcPct val="0"/>
              </a:spcBef>
              <a:spcAft>
                <a:spcPct val="0"/>
              </a:spcAft>
              <a:defRPr b="1">
                <a:solidFill>
                  <a:schemeClr val="tx2"/>
                </a:solidFill>
                <a:latin typeface="Comic Sans MS" pitchFamily="66" charset="0"/>
              </a:defRPr>
            </a:lvl7pPr>
            <a:lvl8pPr marL="3429000" indent="-228600" defTabSz="927100" eaLnBrk="0" fontAlgn="base" hangingPunct="0">
              <a:spcBef>
                <a:spcPct val="0"/>
              </a:spcBef>
              <a:spcAft>
                <a:spcPct val="0"/>
              </a:spcAft>
              <a:defRPr b="1">
                <a:solidFill>
                  <a:schemeClr val="tx2"/>
                </a:solidFill>
                <a:latin typeface="Comic Sans MS" pitchFamily="66" charset="0"/>
              </a:defRPr>
            </a:lvl8pPr>
            <a:lvl9pPr marL="3886200" indent="-228600" defTabSz="927100" eaLnBrk="0" fontAlgn="base" hangingPunct="0">
              <a:spcBef>
                <a:spcPct val="0"/>
              </a:spcBef>
              <a:spcAft>
                <a:spcPct val="0"/>
              </a:spcAft>
              <a:defRPr b="1">
                <a:solidFill>
                  <a:schemeClr val="tx2"/>
                </a:solidFill>
                <a:latin typeface="Comic Sans MS" pitchFamily="66" charset="0"/>
              </a:defRPr>
            </a:lvl9pPr>
          </a:lstStyle>
          <a:p>
            <a:fld id="{A85DD474-604D-4811-A895-2244749646CB}" type="slidenum">
              <a:rPr lang="en-US" altLang="en-US"/>
              <a:pPr/>
              <a:t>1</a:t>
            </a:fld>
            <a:endParaRPr lang="en-US" altLang="en-US"/>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r>
              <a:rPr lang="en-US" altLang="en-US" smtClean="0"/>
              <a:t>Notes:</a:t>
            </a:r>
          </a:p>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defTabSz="927100">
              <a:defRPr b="1">
                <a:solidFill>
                  <a:schemeClr val="tx2"/>
                </a:solidFill>
                <a:latin typeface="Comic Sans MS" pitchFamily="66" charset="0"/>
              </a:defRPr>
            </a:lvl1pPr>
            <a:lvl2pPr marL="742950" indent="-285750" defTabSz="927100">
              <a:defRPr b="1">
                <a:solidFill>
                  <a:schemeClr val="tx2"/>
                </a:solidFill>
                <a:latin typeface="Comic Sans MS" pitchFamily="66" charset="0"/>
              </a:defRPr>
            </a:lvl2pPr>
            <a:lvl3pPr marL="1143000" indent="-228600" defTabSz="927100">
              <a:defRPr b="1">
                <a:solidFill>
                  <a:schemeClr val="tx2"/>
                </a:solidFill>
                <a:latin typeface="Comic Sans MS" pitchFamily="66" charset="0"/>
              </a:defRPr>
            </a:lvl3pPr>
            <a:lvl4pPr marL="1600200" indent="-228600" defTabSz="927100">
              <a:defRPr b="1">
                <a:solidFill>
                  <a:schemeClr val="tx2"/>
                </a:solidFill>
                <a:latin typeface="Comic Sans MS" pitchFamily="66" charset="0"/>
              </a:defRPr>
            </a:lvl4pPr>
            <a:lvl5pPr marL="2057400" indent="-228600" defTabSz="927100">
              <a:defRPr b="1">
                <a:solidFill>
                  <a:schemeClr val="tx2"/>
                </a:solidFill>
                <a:latin typeface="Comic Sans MS" pitchFamily="66" charset="0"/>
              </a:defRPr>
            </a:lvl5pPr>
            <a:lvl6pPr marL="2514600" indent="-228600" defTabSz="927100" eaLnBrk="0" fontAlgn="base" hangingPunct="0">
              <a:spcBef>
                <a:spcPct val="0"/>
              </a:spcBef>
              <a:spcAft>
                <a:spcPct val="0"/>
              </a:spcAft>
              <a:defRPr b="1">
                <a:solidFill>
                  <a:schemeClr val="tx2"/>
                </a:solidFill>
                <a:latin typeface="Comic Sans MS" pitchFamily="66" charset="0"/>
              </a:defRPr>
            </a:lvl6pPr>
            <a:lvl7pPr marL="2971800" indent="-228600" defTabSz="927100" eaLnBrk="0" fontAlgn="base" hangingPunct="0">
              <a:spcBef>
                <a:spcPct val="0"/>
              </a:spcBef>
              <a:spcAft>
                <a:spcPct val="0"/>
              </a:spcAft>
              <a:defRPr b="1">
                <a:solidFill>
                  <a:schemeClr val="tx2"/>
                </a:solidFill>
                <a:latin typeface="Comic Sans MS" pitchFamily="66" charset="0"/>
              </a:defRPr>
            </a:lvl7pPr>
            <a:lvl8pPr marL="3429000" indent="-228600" defTabSz="927100" eaLnBrk="0" fontAlgn="base" hangingPunct="0">
              <a:spcBef>
                <a:spcPct val="0"/>
              </a:spcBef>
              <a:spcAft>
                <a:spcPct val="0"/>
              </a:spcAft>
              <a:defRPr b="1">
                <a:solidFill>
                  <a:schemeClr val="tx2"/>
                </a:solidFill>
                <a:latin typeface="Comic Sans MS" pitchFamily="66" charset="0"/>
              </a:defRPr>
            </a:lvl8pPr>
            <a:lvl9pPr marL="3886200" indent="-228600" defTabSz="927100" eaLnBrk="0" fontAlgn="base" hangingPunct="0">
              <a:spcBef>
                <a:spcPct val="0"/>
              </a:spcBef>
              <a:spcAft>
                <a:spcPct val="0"/>
              </a:spcAft>
              <a:defRPr b="1">
                <a:solidFill>
                  <a:schemeClr val="tx2"/>
                </a:solidFill>
                <a:latin typeface="Comic Sans MS" pitchFamily="66" charset="0"/>
              </a:defRPr>
            </a:lvl9pPr>
          </a:lstStyle>
          <a:p>
            <a:fld id="{2D9F023A-1D48-48A6-9A5F-E99BC71A836C}" type="slidenum">
              <a:rPr lang="en-US" altLang="en-US"/>
              <a:pPr/>
              <a:t>2</a:t>
            </a:fld>
            <a:endParaRPr lang="en-US" altLang="en-US"/>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xfrm>
            <a:off x="931863" y="4386263"/>
            <a:ext cx="5164137" cy="4376737"/>
          </a:xfrm>
          <a:noFill/>
        </p:spPr>
        <p:txBody>
          <a:bodyPr/>
          <a:lstStyle/>
          <a:p>
            <a:r>
              <a:rPr lang="en-US" altLang="en-US" smtClean="0"/>
              <a:t>Notes: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defTabSz="927100">
              <a:defRPr b="1">
                <a:solidFill>
                  <a:schemeClr val="tx2"/>
                </a:solidFill>
                <a:latin typeface="Comic Sans MS" pitchFamily="66" charset="0"/>
              </a:defRPr>
            </a:lvl1pPr>
            <a:lvl2pPr marL="742950" indent="-285750" defTabSz="927100">
              <a:defRPr b="1">
                <a:solidFill>
                  <a:schemeClr val="tx2"/>
                </a:solidFill>
                <a:latin typeface="Comic Sans MS" pitchFamily="66" charset="0"/>
              </a:defRPr>
            </a:lvl2pPr>
            <a:lvl3pPr marL="1143000" indent="-228600" defTabSz="927100">
              <a:defRPr b="1">
                <a:solidFill>
                  <a:schemeClr val="tx2"/>
                </a:solidFill>
                <a:latin typeface="Comic Sans MS" pitchFamily="66" charset="0"/>
              </a:defRPr>
            </a:lvl3pPr>
            <a:lvl4pPr marL="1600200" indent="-228600" defTabSz="927100">
              <a:defRPr b="1">
                <a:solidFill>
                  <a:schemeClr val="tx2"/>
                </a:solidFill>
                <a:latin typeface="Comic Sans MS" pitchFamily="66" charset="0"/>
              </a:defRPr>
            </a:lvl4pPr>
            <a:lvl5pPr marL="2057400" indent="-228600" defTabSz="927100">
              <a:defRPr b="1">
                <a:solidFill>
                  <a:schemeClr val="tx2"/>
                </a:solidFill>
                <a:latin typeface="Comic Sans MS" pitchFamily="66" charset="0"/>
              </a:defRPr>
            </a:lvl5pPr>
            <a:lvl6pPr marL="2514600" indent="-228600" defTabSz="927100" eaLnBrk="0" fontAlgn="base" hangingPunct="0">
              <a:spcBef>
                <a:spcPct val="0"/>
              </a:spcBef>
              <a:spcAft>
                <a:spcPct val="0"/>
              </a:spcAft>
              <a:defRPr b="1">
                <a:solidFill>
                  <a:schemeClr val="tx2"/>
                </a:solidFill>
                <a:latin typeface="Comic Sans MS" pitchFamily="66" charset="0"/>
              </a:defRPr>
            </a:lvl6pPr>
            <a:lvl7pPr marL="2971800" indent="-228600" defTabSz="927100" eaLnBrk="0" fontAlgn="base" hangingPunct="0">
              <a:spcBef>
                <a:spcPct val="0"/>
              </a:spcBef>
              <a:spcAft>
                <a:spcPct val="0"/>
              </a:spcAft>
              <a:defRPr b="1">
                <a:solidFill>
                  <a:schemeClr val="tx2"/>
                </a:solidFill>
                <a:latin typeface="Comic Sans MS" pitchFamily="66" charset="0"/>
              </a:defRPr>
            </a:lvl7pPr>
            <a:lvl8pPr marL="3429000" indent="-228600" defTabSz="927100" eaLnBrk="0" fontAlgn="base" hangingPunct="0">
              <a:spcBef>
                <a:spcPct val="0"/>
              </a:spcBef>
              <a:spcAft>
                <a:spcPct val="0"/>
              </a:spcAft>
              <a:defRPr b="1">
                <a:solidFill>
                  <a:schemeClr val="tx2"/>
                </a:solidFill>
                <a:latin typeface="Comic Sans MS" pitchFamily="66" charset="0"/>
              </a:defRPr>
            </a:lvl8pPr>
            <a:lvl9pPr marL="3886200" indent="-228600" defTabSz="927100" eaLnBrk="0" fontAlgn="base" hangingPunct="0">
              <a:spcBef>
                <a:spcPct val="0"/>
              </a:spcBef>
              <a:spcAft>
                <a:spcPct val="0"/>
              </a:spcAft>
              <a:defRPr b="1">
                <a:solidFill>
                  <a:schemeClr val="tx2"/>
                </a:solidFill>
                <a:latin typeface="Comic Sans MS" pitchFamily="66" charset="0"/>
              </a:defRPr>
            </a:lvl9pPr>
          </a:lstStyle>
          <a:p>
            <a:fld id="{A667DFA4-AB6D-4EA9-9FBE-D4E33C778567}" type="slidenum">
              <a:rPr lang="en-US" altLang="en-US"/>
              <a:pPr/>
              <a:t>3</a:t>
            </a:fld>
            <a:endParaRPr lang="en-US" altLang="en-US"/>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r>
              <a:rPr lang="en-US" altLang="en-US" smtClean="0"/>
              <a:t>Notes: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defTabSz="927100">
              <a:defRPr b="1">
                <a:solidFill>
                  <a:schemeClr val="tx2"/>
                </a:solidFill>
                <a:latin typeface="Comic Sans MS" pitchFamily="66" charset="0"/>
              </a:defRPr>
            </a:lvl1pPr>
            <a:lvl2pPr marL="742950" indent="-285750" defTabSz="927100">
              <a:defRPr b="1">
                <a:solidFill>
                  <a:schemeClr val="tx2"/>
                </a:solidFill>
                <a:latin typeface="Comic Sans MS" pitchFamily="66" charset="0"/>
              </a:defRPr>
            </a:lvl2pPr>
            <a:lvl3pPr marL="1143000" indent="-228600" defTabSz="927100">
              <a:defRPr b="1">
                <a:solidFill>
                  <a:schemeClr val="tx2"/>
                </a:solidFill>
                <a:latin typeface="Comic Sans MS" pitchFamily="66" charset="0"/>
              </a:defRPr>
            </a:lvl3pPr>
            <a:lvl4pPr marL="1600200" indent="-228600" defTabSz="927100">
              <a:defRPr b="1">
                <a:solidFill>
                  <a:schemeClr val="tx2"/>
                </a:solidFill>
                <a:latin typeface="Comic Sans MS" pitchFamily="66" charset="0"/>
              </a:defRPr>
            </a:lvl4pPr>
            <a:lvl5pPr marL="2057400" indent="-228600" defTabSz="927100">
              <a:defRPr b="1">
                <a:solidFill>
                  <a:schemeClr val="tx2"/>
                </a:solidFill>
                <a:latin typeface="Comic Sans MS" pitchFamily="66" charset="0"/>
              </a:defRPr>
            </a:lvl5pPr>
            <a:lvl6pPr marL="2514600" indent="-228600" defTabSz="927100" eaLnBrk="0" fontAlgn="base" hangingPunct="0">
              <a:spcBef>
                <a:spcPct val="0"/>
              </a:spcBef>
              <a:spcAft>
                <a:spcPct val="0"/>
              </a:spcAft>
              <a:defRPr b="1">
                <a:solidFill>
                  <a:schemeClr val="tx2"/>
                </a:solidFill>
                <a:latin typeface="Comic Sans MS" pitchFamily="66" charset="0"/>
              </a:defRPr>
            </a:lvl6pPr>
            <a:lvl7pPr marL="2971800" indent="-228600" defTabSz="927100" eaLnBrk="0" fontAlgn="base" hangingPunct="0">
              <a:spcBef>
                <a:spcPct val="0"/>
              </a:spcBef>
              <a:spcAft>
                <a:spcPct val="0"/>
              </a:spcAft>
              <a:defRPr b="1">
                <a:solidFill>
                  <a:schemeClr val="tx2"/>
                </a:solidFill>
                <a:latin typeface="Comic Sans MS" pitchFamily="66" charset="0"/>
              </a:defRPr>
            </a:lvl7pPr>
            <a:lvl8pPr marL="3429000" indent="-228600" defTabSz="927100" eaLnBrk="0" fontAlgn="base" hangingPunct="0">
              <a:spcBef>
                <a:spcPct val="0"/>
              </a:spcBef>
              <a:spcAft>
                <a:spcPct val="0"/>
              </a:spcAft>
              <a:defRPr b="1">
                <a:solidFill>
                  <a:schemeClr val="tx2"/>
                </a:solidFill>
                <a:latin typeface="Comic Sans MS" pitchFamily="66" charset="0"/>
              </a:defRPr>
            </a:lvl8pPr>
            <a:lvl9pPr marL="3886200" indent="-228600" defTabSz="927100" eaLnBrk="0" fontAlgn="base" hangingPunct="0">
              <a:spcBef>
                <a:spcPct val="0"/>
              </a:spcBef>
              <a:spcAft>
                <a:spcPct val="0"/>
              </a:spcAft>
              <a:defRPr b="1">
                <a:solidFill>
                  <a:schemeClr val="tx2"/>
                </a:solidFill>
                <a:latin typeface="Comic Sans MS" pitchFamily="66" charset="0"/>
              </a:defRPr>
            </a:lvl9pPr>
          </a:lstStyle>
          <a:p>
            <a:fld id="{EB3D40F1-7FF7-4814-B73E-A7FEFF8882BB}" type="slidenum">
              <a:rPr lang="en-US" altLang="en-US"/>
              <a:pPr/>
              <a:t>4</a:t>
            </a:fld>
            <a:endParaRPr lang="en-US" altLang="en-US"/>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r>
              <a:rPr lang="en-US" altLang="en-US" smtClean="0"/>
              <a:t>Notes: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defTabSz="927100">
              <a:defRPr b="1">
                <a:solidFill>
                  <a:schemeClr val="tx2"/>
                </a:solidFill>
                <a:latin typeface="Comic Sans MS" pitchFamily="66" charset="0"/>
              </a:defRPr>
            </a:lvl1pPr>
            <a:lvl2pPr marL="742950" indent="-285750" defTabSz="927100">
              <a:defRPr b="1">
                <a:solidFill>
                  <a:schemeClr val="tx2"/>
                </a:solidFill>
                <a:latin typeface="Comic Sans MS" pitchFamily="66" charset="0"/>
              </a:defRPr>
            </a:lvl2pPr>
            <a:lvl3pPr marL="1143000" indent="-228600" defTabSz="927100">
              <a:defRPr b="1">
                <a:solidFill>
                  <a:schemeClr val="tx2"/>
                </a:solidFill>
                <a:latin typeface="Comic Sans MS" pitchFamily="66" charset="0"/>
              </a:defRPr>
            </a:lvl3pPr>
            <a:lvl4pPr marL="1600200" indent="-228600" defTabSz="927100">
              <a:defRPr b="1">
                <a:solidFill>
                  <a:schemeClr val="tx2"/>
                </a:solidFill>
                <a:latin typeface="Comic Sans MS" pitchFamily="66" charset="0"/>
              </a:defRPr>
            </a:lvl4pPr>
            <a:lvl5pPr marL="2057400" indent="-228600" defTabSz="927100">
              <a:defRPr b="1">
                <a:solidFill>
                  <a:schemeClr val="tx2"/>
                </a:solidFill>
                <a:latin typeface="Comic Sans MS" pitchFamily="66" charset="0"/>
              </a:defRPr>
            </a:lvl5pPr>
            <a:lvl6pPr marL="2514600" indent="-228600" defTabSz="927100" eaLnBrk="0" fontAlgn="base" hangingPunct="0">
              <a:spcBef>
                <a:spcPct val="0"/>
              </a:spcBef>
              <a:spcAft>
                <a:spcPct val="0"/>
              </a:spcAft>
              <a:defRPr b="1">
                <a:solidFill>
                  <a:schemeClr val="tx2"/>
                </a:solidFill>
                <a:latin typeface="Comic Sans MS" pitchFamily="66" charset="0"/>
              </a:defRPr>
            </a:lvl6pPr>
            <a:lvl7pPr marL="2971800" indent="-228600" defTabSz="927100" eaLnBrk="0" fontAlgn="base" hangingPunct="0">
              <a:spcBef>
                <a:spcPct val="0"/>
              </a:spcBef>
              <a:spcAft>
                <a:spcPct val="0"/>
              </a:spcAft>
              <a:defRPr b="1">
                <a:solidFill>
                  <a:schemeClr val="tx2"/>
                </a:solidFill>
                <a:latin typeface="Comic Sans MS" pitchFamily="66" charset="0"/>
              </a:defRPr>
            </a:lvl7pPr>
            <a:lvl8pPr marL="3429000" indent="-228600" defTabSz="927100" eaLnBrk="0" fontAlgn="base" hangingPunct="0">
              <a:spcBef>
                <a:spcPct val="0"/>
              </a:spcBef>
              <a:spcAft>
                <a:spcPct val="0"/>
              </a:spcAft>
              <a:defRPr b="1">
                <a:solidFill>
                  <a:schemeClr val="tx2"/>
                </a:solidFill>
                <a:latin typeface="Comic Sans MS" pitchFamily="66" charset="0"/>
              </a:defRPr>
            </a:lvl8pPr>
            <a:lvl9pPr marL="3886200" indent="-228600" defTabSz="927100" eaLnBrk="0" fontAlgn="base" hangingPunct="0">
              <a:spcBef>
                <a:spcPct val="0"/>
              </a:spcBef>
              <a:spcAft>
                <a:spcPct val="0"/>
              </a:spcAft>
              <a:defRPr b="1">
                <a:solidFill>
                  <a:schemeClr val="tx2"/>
                </a:solidFill>
                <a:latin typeface="Comic Sans MS" pitchFamily="66" charset="0"/>
              </a:defRPr>
            </a:lvl9pPr>
          </a:lstStyle>
          <a:p>
            <a:fld id="{174B23A9-4149-4225-99B5-1ABAA53B3B39}" type="slidenum">
              <a:rPr lang="en-US" altLang="en-US"/>
              <a:pPr/>
              <a:t>5</a:t>
            </a:fld>
            <a:endParaRPr lang="en-US" altLang="en-US"/>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r>
              <a:rPr lang="en-US" altLang="en-US" smtClean="0"/>
              <a:t>Notes: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defTabSz="927100">
              <a:defRPr b="1">
                <a:solidFill>
                  <a:schemeClr val="tx2"/>
                </a:solidFill>
                <a:latin typeface="Comic Sans MS" pitchFamily="66" charset="0"/>
              </a:defRPr>
            </a:lvl1pPr>
            <a:lvl2pPr marL="742950" indent="-285750" defTabSz="927100">
              <a:defRPr b="1">
                <a:solidFill>
                  <a:schemeClr val="tx2"/>
                </a:solidFill>
                <a:latin typeface="Comic Sans MS" pitchFamily="66" charset="0"/>
              </a:defRPr>
            </a:lvl2pPr>
            <a:lvl3pPr marL="1143000" indent="-228600" defTabSz="927100">
              <a:defRPr b="1">
                <a:solidFill>
                  <a:schemeClr val="tx2"/>
                </a:solidFill>
                <a:latin typeface="Comic Sans MS" pitchFamily="66" charset="0"/>
              </a:defRPr>
            </a:lvl3pPr>
            <a:lvl4pPr marL="1600200" indent="-228600" defTabSz="927100">
              <a:defRPr b="1">
                <a:solidFill>
                  <a:schemeClr val="tx2"/>
                </a:solidFill>
                <a:latin typeface="Comic Sans MS" pitchFamily="66" charset="0"/>
              </a:defRPr>
            </a:lvl4pPr>
            <a:lvl5pPr marL="2057400" indent="-228600" defTabSz="927100">
              <a:defRPr b="1">
                <a:solidFill>
                  <a:schemeClr val="tx2"/>
                </a:solidFill>
                <a:latin typeface="Comic Sans MS" pitchFamily="66" charset="0"/>
              </a:defRPr>
            </a:lvl5pPr>
            <a:lvl6pPr marL="2514600" indent="-228600" defTabSz="927100" eaLnBrk="0" fontAlgn="base" hangingPunct="0">
              <a:spcBef>
                <a:spcPct val="0"/>
              </a:spcBef>
              <a:spcAft>
                <a:spcPct val="0"/>
              </a:spcAft>
              <a:defRPr b="1">
                <a:solidFill>
                  <a:schemeClr val="tx2"/>
                </a:solidFill>
                <a:latin typeface="Comic Sans MS" pitchFamily="66" charset="0"/>
              </a:defRPr>
            </a:lvl6pPr>
            <a:lvl7pPr marL="2971800" indent="-228600" defTabSz="927100" eaLnBrk="0" fontAlgn="base" hangingPunct="0">
              <a:spcBef>
                <a:spcPct val="0"/>
              </a:spcBef>
              <a:spcAft>
                <a:spcPct val="0"/>
              </a:spcAft>
              <a:defRPr b="1">
                <a:solidFill>
                  <a:schemeClr val="tx2"/>
                </a:solidFill>
                <a:latin typeface="Comic Sans MS" pitchFamily="66" charset="0"/>
              </a:defRPr>
            </a:lvl7pPr>
            <a:lvl8pPr marL="3429000" indent="-228600" defTabSz="927100" eaLnBrk="0" fontAlgn="base" hangingPunct="0">
              <a:spcBef>
                <a:spcPct val="0"/>
              </a:spcBef>
              <a:spcAft>
                <a:spcPct val="0"/>
              </a:spcAft>
              <a:defRPr b="1">
                <a:solidFill>
                  <a:schemeClr val="tx2"/>
                </a:solidFill>
                <a:latin typeface="Comic Sans MS" pitchFamily="66" charset="0"/>
              </a:defRPr>
            </a:lvl8pPr>
            <a:lvl9pPr marL="3886200" indent="-228600" defTabSz="927100" eaLnBrk="0" fontAlgn="base" hangingPunct="0">
              <a:spcBef>
                <a:spcPct val="0"/>
              </a:spcBef>
              <a:spcAft>
                <a:spcPct val="0"/>
              </a:spcAft>
              <a:defRPr b="1">
                <a:solidFill>
                  <a:schemeClr val="tx2"/>
                </a:solidFill>
                <a:latin typeface="Comic Sans MS" pitchFamily="66" charset="0"/>
              </a:defRPr>
            </a:lvl9pPr>
          </a:lstStyle>
          <a:p>
            <a:fld id="{56F129C3-9EEB-4805-B007-309541E26363}" type="slidenum">
              <a:rPr lang="en-US" altLang="en-US"/>
              <a:pPr/>
              <a:t>6</a:t>
            </a:fld>
            <a:endParaRPr lang="en-US" altLang="en-US"/>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r>
              <a:rPr lang="en-US" altLang="en-US" smtClean="0"/>
              <a:t>Notes: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defTabSz="927100">
              <a:defRPr b="1">
                <a:solidFill>
                  <a:schemeClr val="tx2"/>
                </a:solidFill>
                <a:latin typeface="Comic Sans MS" pitchFamily="66" charset="0"/>
              </a:defRPr>
            </a:lvl1pPr>
            <a:lvl2pPr marL="742950" indent="-285750" defTabSz="927100">
              <a:defRPr b="1">
                <a:solidFill>
                  <a:schemeClr val="tx2"/>
                </a:solidFill>
                <a:latin typeface="Comic Sans MS" pitchFamily="66" charset="0"/>
              </a:defRPr>
            </a:lvl2pPr>
            <a:lvl3pPr marL="1143000" indent="-228600" defTabSz="927100">
              <a:defRPr b="1">
                <a:solidFill>
                  <a:schemeClr val="tx2"/>
                </a:solidFill>
                <a:latin typeface="Comic Sans MS" pitchFamily="66" charset="0"/>
              </a:defRPr>
            </a:lvl3pPr>
            <a:lvl4pPr marL="1600200" indent="-228600" defTabSz="927100">
              <a:defRPr b="1">
                <a:solidFill>
                  <a:schemeClr val="tx2"/>
                </a:solidFill>
                <a:latin typeface="Comic Sans MS" pitchFamily="66" charset="0"/>
              </a:defRPr>
            </a:lvl4pPr>
            <a:lvl5pPr marL="2057400" indent="-228600" defTabSz="927100">
              <a:defRPr b="1">
                <a:solidFill>
                  <a:schemeClr val="tx2"/>
                </a:solidFill>
                <a:latin typeface="Comic Sans MS" pitchFamily="66" charset="0"/>
              </a:defRPr>
            </a:lvl5pPr>
            <a:lvl6pPr marL="2514600" indent="-228600" defTabSz="927100" eaLnBrk="0" fontAlgn="base" hangingPunct="0">
              <a:spcBef>
                <a:spcPct val="0"/>
              </a:spcBef>
              <a:spcAft>
                <a:spcPct val="0"/>
              </a:spcAft>
              <a:defRPr b="1">
                <a:solidFill>
                  <a:schemeClr val="tx2"/>
                </a:solidFill>
                <a:latin typeface="Comic Sans MS" pitchFamily="66" charset="0"/>
              </a:defRPr>
            </a:lvl6pPr>
            <a:lvl7pPr marL="2971800" indent="-228600" defTabSz="927100" eaLnBrk="0" fontAlgn="base" hangingPunct="0">
              <a:spcBef>
                <a:spcPct val="0"/>
              </a:spcBef>
              <a:spcAft>
                <a:spcPct val="0"/>
              </a:spcAft>
              <a:defRPr b="1">
                <a:solidFill>
                  <a:schemeClr val="tx2"/>
                </a:solidFill>
                <a:latin typeface="Comic Sans MS" pitchFamily="66" charset="0"/>
              </a:defRPr>
            </a:lvl7pPr>
            <a:lvl8pPr marL="3429000" indent="-228600" defTabSz="927100" eaLnBrk="0" fontAlgn="base" hangingPunct="0">
              <a:spcBef>
                <a:spcPct val="0"/>
              </a:spcBef>
              <a:spcAft>
                <a:spcPct val="0"/>
              </a:spcAft>
              <a:defRPr b="1">
                <a:solidFill>
                  <a:schemeClr val="tx2"/>
                </a:solidFill>
                <a:latin typeface="Comic Sans MS" pitchFamily="66" charset="0"/>
              </a:defRPr>
            </a:lvl8pPr>
            <a:lvl9pPr marL="3886200" indent="-228600" defTabSz="927100" eaLnBrk="0" fontAlgn="base" hangingPunct="0">
              <a:spcBef>
                <a:spcPct val="0"/>
              </a:spcBef>
              <a:spcAft>
                <a:spcPct val="0"/>
              </a:spcAft>
              <a:defRPr b="1">
                <a:solidFill>
                  <a:schemeClr val="tx2"/>
                </a:solidFill>
                <a:latin typeface="Comic Sans MS" pitchFamily="66" charset="0"/>
              </a:defRPr>
            </a:lvl9pPr>
          </a:lstStyle>
          <a:p>
            <a:fld id="{8F46545F-3AC1-4411-8CF1-922586C18D78}" type="slidenum">
              <a:rPr lang="en-US" altLang="en-US"/>
              <a:pPr/>
              <a:t>7</a:t>
            </a:fld>
            <a:endParaRPr lang="en-US" alt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r>
              <a:rPr lang="en-US" altLang="en-US" smtClean="0"/>
              <a:t>If you’d like to learn more about electronic services, you’ll want to attend the session on the Electronic Services being presented this afternoon by Christian Borgert (BORE-GERT) and Chip Dawson.  If you miss this afternoon’s session, you can see it tomorrow morning.</a:t>
            </a:r>
          </a:p>
          <a:p>
            <a:r>
              <a:rPr lang="en-US" altLang="en-US" smtClean="0"/>
              <a:t>Now I’d like to answer your questions about newsletters and electronic services . . . </a:t>
            </a:r>
          </a:p>
          <a:p>
            <a:endParaRPr lang="en-US" altLang="en-US" smtClean="0"/>
          </a:p>
          <a:p>
            <a:r>
              <a:rPr lang="en-US" altLang="en-US" smtClean="0"/>
              <a:t>(After Q&amp;A)</a:t>
            </a:r>
          </a:p>
          <a:p>
            <a:endParaRPr lang="en-US" altLang="en-US" smtClean="0"/>
          </a:p>
          <a:p>
            <a:r>
              <a:rPr lang="en-US" altLang="en-US" smtClean="0"/>
              <a:t>I’m sorry we don’t have time to answer all of your questions, but we have an abundance of expertise with us this weekend, and much of it is in the Computer Lab upstairs.  Stop by and get more information anytime.</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 name="Picture 1026" descr="ieeeblu"/>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304800" y="1828800"/>
            <a:ext cx="8610600" cy="2630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603" name="Rectangle 1027"/>
          <p:cNvSpPr>
            <a:spLocks noGrp="1" noChangeArrowheads="1"/>
          </p:cNvSpPr>
          <p:nvPr>
            <p:ph type="ctrTitle"/>
          </p:nvPr>
        </p:nvSpPr>
        <p:spPr>
          <a:xfrm>
            <a:off x="914400" y="2743200"/>
            <a:ext cx="7772400" cy="1143000"/>
          </a:xfrm>
        </p:spPr>
        <p:txBody>
          <a:bodyPr/>
          <a:lstStyle>
            <a:lvl1pPr>
              <a:defRPr/>
            </a:lvl1pPr>
          </a:lstStyle>
          <a:p>
            <a:pPr lvl="0"/>
            <a:r>
              <a:rPr lang="en-US" altLang="en-US" noProof="0" smtClean="0"/>
              <a:t>Click to edit Master title style</a:t>
            </a:r>
          </a:p>
        </p:txBody>
      </p:sp>
    </p:spTree>
    <p:extLst>
      <p:ext uri="{BB962C8B-B14F-4D97-AF65-F5344CB8AC3E}">
        <p14:creationId xmlns:p14="http://schemas.microsoft.com/office/powerpoint/2010/main" val="3712457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536390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381000"/>
            <a:ext cx="196215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73405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563151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16451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885224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48361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803506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584229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76460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49973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532941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762000" y="16764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Line 4"/>
          <p:cNvSpPr>
            <a:spLocks noChangeShapeType="1"/>
          </p:cNvSpPr>
          <p:nvPr/>
        </p:nvSpPr>
        <p:spPr bwMode="auto">
          <a:xfrm flipV="1">
            <a:off x="533400" y="6477000"/>
            <a:ext cx="6781800" cy="6350"/>
          </a:xfrm>
          <a:prstGeom prst="line">
            <a:avLst/>
          </a:prstGeom>
          <a:noFill/>
          <a:ln w="50800">
            <a:solidFill>
              <a:srgbClr val="2944B7"/>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1029" name="Picture 5" descr="ieeeblu"/>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504113" y="62817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Text Box 6"/>
          <p:cNvSpPr txBox="1">
            <a:spLocks noChangeArrowheads="1"/>
          </p:cNvSpPr>
          <p:nvPr/>
        </p:nvSpPr>
        <p:spPr bwMode="auto">
          <a:xfrm>
            <a:off x="1600200" y="6172200"/>
            <a:ext cx="5638800" cy="30480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defRPr b="1">
                <a:solidFill>
                  <a:schemeClr val="tx2"/>
                </a:solidFill>
                <a:latin typeface="Comic Sans MS" pitchFamily="66" charset="0"/>
              </a:defRPr>
            </a:lvl1pPr>
            <a:lvl2pPr marL="742950" indent="-285750">
              <a:defRPr b="1">
                <a:solidFill>
                  <a:schemeClr val="tx2"/>
                </a:solidFill>
                <a:latin typeface="Comic Sans MS" pitchFamily="66" charset="0"/>
              </a:defRPr>
            </a:lvl2pPr>
            <a:lvl3pPr marL="1143000" indent="-228600">
              <a:defRPr b="1">
                <a:solidFill>
                  <a:schemeClr val="tx2"/>
                </a:solidFill>
                <a:latin typeface="Comic Sans MS" pitchFamily="66" charset="0"/>
              </a:defRPr>
            </a:lvl3pPr>
            <a:lvl4pPr marL="1600200" indent="-228600">
              <a:defRPr b="1">
                <a:solidFill>
                  <a:schemeClr val="tx2"/>
                </a:solidFill>
                <a:latin typeface="Comic Sans MS" pitchFamily="66" charset="0"/>
              </a:defRPr>
            </a:lvl4pPr>
            <a:lvl5pPr marL="2057400" indent="-228600">
              <a:defRPr b="1">
                <a:solidFill>
                  <a:schemeClr val="tx2"/>
                </a:solidFill>
                <a:latin typeface="Comic Sans MS" pitchFamily="66" charset="0"/>
              </a:defRPr>
            </a:lvl5pPr>
            <a:lvl6pPr marL="2514600" indent="-228600" eaLnBrk="0" fontAlgn="base" hangingPunct="0">
              <a:spcBef>
                <a:spcPct val="0"/>
              </a:spcBef>
              <a:spcAft>
                <a:spcPct val="0"/>
              </a:spcAft>
              <a:defRPr b="1">
                <a:solidFill>
                  <a:schemeClr val="tx2"/>
                </a:solidFill>
                <a:latin typeface="Comic Sans MS" pitchFamily="66" charset="0"/>
              </a:defRPr>
            </a:lvl6pPr>
            <a:lvl7pPr marL="2971800" indent="-228600" eaLnBrk="0" fontAlgn="base" hangingPunct="0">
              <a:spcBef>
                <a:spcPct val="0"/>
              </a:spcBef>
              <a:spcAft>
                <a:spcPct val="0"/>
              </a:spcAft>
              <a:defRPr b="1">
                <a:solidFill>
                  <a:schemeClr val="tx2"/>
                </a:solidFill>
                <a:latin typeface="Comic Sans MS" pitchFamily="66" charset="0"/>
              </a:defRPr>
            </a:lvl7pPr>
            <a:lvl8pPr marL="3429000" indent="-228600" eaLnBrk="0" fontAlgn="base" hangingPunct="0">
              <a:spcBef>
                <a:spcPct val="0"/>
              </a:spcBef>
              <a:spcAft>
                <a:spcPct val="0"/>
              </a:spcAft>
              <a:defRPr b="1">
                <a:solidFill>
                  <a:schemeClr val="tx2"/>
                </a:solidFill>
                <a:latin typeface="Comic Sans MS" pitchFamily="66" charset="0"/>
              </a:defRPr>
            </a:lvl8pPr>
            <a:lvl9pPr marL="3886200" indent="-228600" eaLnBrk="0" fontAlgn="base" hangingPunct="0">
              <a:spcBef>
                <a:spcPct val="0"/>
              </a:spcBef>
              <a:spcAft>
                <a:spcPct val="0"/>
              </a:spcAft>
              <a:defRPr b="1">
                <a:solidFill>
                  <a:schemeClr val="tx2"/>
                </a:solidFill>
                <a:latin typeface="Comic Sans MS" pitchFamily="66" charset="0"/>
              </a:defRPr>
            </a:lvl9pPr>
          </a:lstStyle>
          <a:p>
            <a:pPr algn="ctr">
              <a:spcBef>
                <a:spcPct val="50000"/>
              </a:spcBef>
            </a:pPr>
            <a:r>
              <a:rPr lang="en-US" altLang="en-US" sz="1400">
                <a:solidFill>
                  <a:srgbClr val="000099"/>
                </a:solidFill>
                <a:latin typeface="Arial" charset="0"/>
              </a:rPr>
              <a:t>IEEE Central Texas Section</a:t>
            </a:r>
          </a:p>
        </p:txBody>
      </p:sp>
    </p:spTree>
  </p:cSld>
  <p:clrMap bg1="lt1" tx1="dk1" bg2="lt2" tx2="dk2" accent1="accent1" accent2="accent2" accent3="accent3" accent4="accent4" accent5="accent5" accent6="accent6" hlink="hlink" folHlink="folHlink"/>
  <p:sldLayoutIdLst>
    <p:sldLayoutId id="2147483679"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txStyles>
    <p:titleStyle>
      <a:lvl1pPr algn="ctr" rtl="0" eaLnBrk="0" fontAlgn="base" hangingPunct="0">
        <a:spcBef>
          <a:spcPct val="0"/>
        </a:spcBef>
        <a:spcAft>
          <a:spcPct val="0"/>
        </a:spcAft>
        <a:defRPr sz="3600" b="1">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Arial" charset="0"/>
        </a:defRPr>
      </a:lvl2pPr>
      <a:lvl3pPr algn="ctr" rtl="0" eaLnBrk="0" fontAlgn="base" hangingPunct="0">
        <a:spcBef>
          <a:spcPct val="0"/>
        </a:spcBef>
        <a:spcAft>
          <a:spcPct val="0"/>
        </a:spcAft>
        <a:defRPr sz="3600" b="1">
          <a:solidFill>
            <a:srgbClr val="000099"/>
          </a:solidFill>
          <a:latin typeface="Arial" charset="0"/>
        </a:defRPr>
      </a:lvl3pPr>
      <a:lvl4pPr algn="ctr" rtl="0" eaLnBrk="0" fontAlgn="base" hangingPunct="0">
        <a:spcBef>
          <a:spcPct val="0"/>
        </a:spcBef>
        <a:spcAft>
          <a:spcPct val="0"/>
        </a:spcAft>
        <a:defRPr sz="3600" b="1">
          <a:solidFill>
            <a:srgbClr val="000099"/>
          </a:solidFill>
          <a:latin typeface="Arial" charset="0"/>
        </a:defRPr>
      </a:lvl4pPr>
      <a:lvl5pPr algn="ctr" rtl="0" eaLnBrk="0" fontAlgn="base" hangingPunct="0">
        <a:spcBef>
          <a:spcPct val="0"/>
        </a:spcBef>
        <a:spcAft>
          <a:spcPct val="0"/>
        </a:spcAft>
        <a:defRPr sz="3600" b="1">
          <a:solidFill>
            <a:srgbClr val="000099"/>
          </a:solidFill>
          <a:latin typeface="Arial" charset="0"/>
        </a:defRPr>
      </a:lvl5pPr>
      <a:lvl6pPr marL="457200" algn="ctr" rtl="0" eaLnBrk="0" fontAlgn="base" hangingPunct="0">
        <a:spcBef>
          <a:spcPct val="0"/>
        </a:spcBef>
        <a:spcAft>
          <a:spcPct val="0"/>
        </a:spcAft>
        <a:defRPr sz="3600" b="1">
          <a:solidFill>
            <a:srgbClr val="000099"/>
          </a:solidFill>
          <a:latin typeface="Arial" charset="0"/>
        </a:defRPr>
      </a:lvl6pPr>
      <a:lvl7pPr marL="914400" algn="ctr" rtl="0" eaLnBrk="0" fontAlgn="base" hangingPunct="0">
        <a:spcBef>
          <a:spcPct val="0"/>
        </a:spcBef>
        <a:spcAft>
          <a:spcPct val="0"/>
        </a:spcAft>
        <a:defRPr sz="3600" b="1">
          <a:solidFill>
            <a:srgbClr val="000099"/>
          </a:solidFill>
          <a:latin typeface="Arial" charset="0"/>
        </a:defRPr>
      </a:lvl7pPr>
      <a:lvl8pPr marL="1371600" algn="ctr" rtl="0" eaLnBrk="0" fontAlgn="base" hangingPunct="0">
        <a:spcBef>
          <a:spcPct val="0"/>
        </a:spcBef>
        <a:spcAft>
          <a:spcPct val="0"/>
        </a:spcAft>
        <a:defRPr sz="3600" b="1">
          <a:solidFill>
            <a:srgbClr val="000099"/>
          </a:solidFill>
          <a:latin typeface="Arial" charset="0"/>
        </a:defRPr>
      </a:lvl8pPr>
      <a:lvl9pPr marL="1828800" algn="ctr" rtl="0" eaLnBrk="0" fontAlgn="base" hangingPunct="0">
        <a:spcBef>
          <a:spcPct val="0"/>
        </a:spcBef>
        <a:spcAft>
          <a:spcPct val="0"/>
        </a:spcAft>
        <a:defRPr sz="3600" b="1">
          <a:solidFill>
            <a:srgbClr val="000099"/>
          </a:solidFill>
          <a:latin typeface="Arial" charset="0"/>
        </a:defRPr>
      </a:lvl9pPr>
    </p:titleStyle>
    <p:bodyStyle>
      <a:lvl1pPr marL="342900" indent="-342900" algn="l" rtl="0" eaLnBrk="0" fontAlgn="base" hangingPunct="0">
        <a:spcBef>
          <a:spcPct val="20000"/>
        </a:spcBef>
        <a:spcAft>
          <a:spcPct val="0"/>
        </a:spcAft>
        <a:buClr>
          <a:srgbClr val="CC3300"/>
        </a:buClr>
        <a:buSzPct val="50000"/>
        <a:buFont typeface="Monotype Sorts" pitchFamily="2" charset="2"/>
        <a:buChar char="l"/>
        <a:defRPr sz="32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pitchFamily="2" charset="2"/>
        <a:buChar char="l"/>
        <a:defRPr sz="2800">
          <a:solidFill>
            <a:srgbClr val="000099"/>
          </a:solidFill>
          <a:latin typeface="+mn-lt"/>
        </a:defRPr>
      </a:lvl2pPr>
      <a:lvl3pPr marL="1143000" indent="-228600" algn="l" rtl="0" eaLnBrk="0" fontAlgn="base" hangingPunct="0">
        <a:spcBef>
          <a:spcPct val="20000"/>
        </a:spcBef>
        <a:spcAft>
          <a:spcPct val="0"/>
        </a:spcAft>
        <a:buClr>
          <a:srgbClr val="CC3300"/>
        </a:buClr>
        <a:buSzPct val="50000"/>
        <a:buFont typeface="Monotype Sorts" pitchFamily="2" charset="2"/>
        <a:buChar char="l"/>
        <a:defRPr sz="2400">
          <a:solidFill>
            <a:srgbClr val="000099"/>
          </a:solidFill>
          <a:latin typeface="+mn-lt"/>
        </a:defRPr>
      </a:lvl3pPr>
      <a:lvl4pPr marL="1600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4pPr>
      <a:lvl5pPr marL="20574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5pPr>
      <a:lvl6pPr marL="25146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6pPr>
      <a:lvl7pPr marL="29718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7pPr>
      <a:lvl8pPr marL="34290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8pPr>
      <a:lvl9pPr marL="3886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ebinabox.vtools.ieee.org/wibp_home/index/CH05233"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www.linkedin.com/groups/6618619"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ltLang="en-US" sz="3600" dirty="0" smtClean="0"/>
              <a:t>Technology &amp; Engineering Management Chapter – San Antonio</a:t>
            </a:r>
          </a:p>
        </p:txBody>
      </p:sp>
      <p:sp>
        <p:nvSpPr>
          <p:cNvPr id="3075" name="Rectangle 3"/>
          <p:cNvSpPr>
            <a:spLocks noGrp="1" noChangeArrowheads="1"/>
          </p:cNvSpPr>
          <p:nvPr>
            <p:ph type="body" idx="1"/>
          </p:nvPr>
        </p:nvSpPr>
        <p:spPr/>
        <p:txBody>
          <a:bodyPr/>
          <a:lstStyle/>
          <a:p>
            <a:r>
              <a:rPr lang="en-US" altLang="en-US" dirty="0" smtClean="0"/>
              <a:t>24 Sept 16</a:t>
            </a:r>
          </a:p>
          <a:p>
            <a:pPr>
              <a:buFont typeface="Monotype Sorts" pitchFamily="2" charset="2"/>
              <a:buNone/>
            </a:pPr>
            <a:endParaRPr lang="en-US" altLang="en-US" dirty="0" smtClean="0"/>
          </a:p>
          <a:p>
            <a:pPr lvl="1"/>
            <a:endParaRPr lang="en-US" altLang="en-US" dirty="0" smtClean="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noChangeArrowheads="1"/>
          </p:cNvSpPr>
          <p:nvPr>
            <p:ph type="title"/>
          </p:nvPr>
        </p:nvSpPr>
        <p:spPr/>
        <p:txBody>
          <a:bodyPr/>
          <a:lstStyle/>
          <a:p>
            <a:r>
              <a:rPr lang="en-US" altLang="en-US" dirty="0" smtClean="0"/>
              <a:t>Leadership Team</a:t>
            </a:r>
          </a:p>
        </p:txBody>
      </p:sp>
      <p:sp>
        <p:nvSpPr>
          <p:cNvPr id="4099" name="Rectangle 7"/>
          <p:cNvSpPr>
            <a:spLocks noGrp="1" noChangeArrowheads="1"/>
          </p:cNvSpPr>
          <p:nvPr>
            <p:ph type="body" idx="1"/>
          </p:nvPr>
        </p:nvSpPr>
        <p:spPr/>
        <p:txBody>
          <a:bodyPr/>
          <a:lstStyle/>
          <a:p>
            <a:r>
              <a:rPr lang="en-US" altLang="en-US" dirty="0" smtClean="0"/>
              <a:t>Chair – Nils Smith</a:t>
            </a:r>
          </a:p>
          <a:p>
            <a:r>
              <a:rPr lang="en-US" altLang="en-US" dirty="0" smtClean="0"/>
              <a:t>Vice Chair – Ryan Lamm</a:t>
            </a:r>
          </a:p>
          <a:p>
            <a:r>
              <a:rPr lang="en-US" altLang="en-US" dirty="0" smtClean="0"/>
              <a:t>Other Officers/Committee Chairs</a:t>
            </a:r>
          </a:p>
          <a:p>
            <a:pPr lvl="1"/>
            <a:r>
              <a:rPr lang="en-US" altLang="en-US" dirty="0" smtClean="0"/>
              <a:t>Woodie Spivey</a:t>
            </a:r>
          </a:p>
          <a:p>
            <a:pPr lvl="1"/>
            <a:endParaRPr lang="en-US" altLang="en-US" dirty="0" smtClean="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ltLang="en-US" dirty="0" smtClean="0"/>
              <a:t>TEMS-SA</a:t>
            </a:r>
          </a:p>
        </p:txBody>
      </p:sp>
      <p:sp>
        <p:nvSpPr>
          <p:cNvPr id="5123" name="Rectangle 3"/>
          <p:cNvSpPr>
            <a:spLocks noGrp="1" noChangeArrowheads="1"/>
          </p:cNvSpPr>
          <p:nvPr>
            <p:ph type="body" idx="1"/>
          </p:nvPr>
        </p:nvSpPr>
        <p:spPr>
          <a:xfrm>
            <a:off x="762000" y="1371600"/>
            <a:ext cx="7772400" cy="4114800"/>
          </a:xfrm>
        </p:spPr>
        <p:txBody>
          <a:bodyPr/>
          <a:lstStyle/>
          <a:p>
            <a:r>
              <a:rPr lang="en-US" altLang="en-US" dirty="0" smtClean="0"/>
              <a:t>TM14 (SAN ANTONIO)</a:t>
            </a:r>
          </a:p>
          <a:p>
            <a:r>
              <a:rPr lang="en-US" altLang="en-US" dirty="0">
                <a:hlinkClick r:id="rId3"/>
              </a:rPr>
              <a:t>v</a:t>
            </a:r>
            <a:r>
              <a:rPr lang="en-US" altLang="en-US" dirty="0" smtClean="0">
                <a:hlinkClick r:id="rId3"/>
              </a:rPr>
              <a:t>tools Chapter website</a:t>
            </a:r>
            <a:endParaRPr lang="en-US" altLang="en-US" dirty="0" smtClean="0"/>
          </a:p>
          <a:p>
            <a:r>
              <a:rPr lang="en-US" altLang="en-US" dirty="0" smtClean="0">
                <a:hlinkClick r:id="rId4"/>
              </a:rPr>
              <a:t>LinkedIn site</a:t>
            </a:r>
            <a:endParaRPr lang="en-US" altLang="en-US" dirty="0" smtClean="0"/>
          </a:p>
        </p:txBody>
      </p:sp>
      <p:pic>
        <p:nvPicPr>
          <p:cNvPr id="5125" name="Picture 5" descr="Imag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24200" y="3937119"/>
            <a:ext cx="2991028" cy="127118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26"/>
          <p:cNvSpPr>
            <a:spLocks noGrp="1" noChangeArrowheads="1"/>
          </p:cNvSpPr>
          <p:nvPr>
            <p:ph type="title"/>
          </p:nvPr>
        </p:nvSpPr>
        <p:spPr/>
        <p:txBody>
          <a:bodyPr/>
          <a:lstStyle/>
          <a:p>
            <a:r>
              <a:rPr lang="en-US" altLang="en-US" dirty="0" smtClean="0"/>
              <a:t>2016 Meetings</a:t>
            </a:r>
          </a:p>
        </p:txBody>
      </p:sp>
      <p:sp>
        <p:nvSpPr>
          <p:cNvPr id="6147" name="Rectangle 1027"/>
          <p:cNvSpPr>
            <a:spLocks noGrp="1" noChangeArrowheads="1"/>
          </p:cNvSpPr>
          <p:nvPr>
            <p:ph type="body" idx="1"/>
          </p:nvPr>
        </p:nvSpPr>
        <p:spPr>
          <a:xfrm>
            <a:off x="685800" y="1447800"/>
            <a:ext cx="6096000" cy="4114800"/>
          </a:xfrm>
        </p:spPr>
        <p:txBody>
          <a:bodyPr/>
          <a:lstStyle/>
          <a:p>
            <a:r>
              <a:rPr lang="en-US" altLang="en-US" sz="2400" i="1" dirty="0" smtClean="0"/>
              <a:t>none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dirty="0" smtClean="0"/>
              <a:t>Plans for this Fall</a:t>
            </a:r>
          </a:p>
        </p:txBody>
      </p:sp>
      <p:sp>
        <p:nvSpPr>
          <p:cNvPr id="7171" name="Rectangle 3"/>
          <p:cNvSpPr>
            <a:spLocks noGrp="1" noChangeArrowheads="1"/>
          </p:cNvSpPr>
          <p:nvPr>
            <p:ph type="body" idx="1"/>
          </p:nvPr>
        </p:nvSpPr>
        <p:spPr/>
        <p:txBody>
          <a:bodyPr/>
          <a:lstStyle/>
          <a:p>
            <a:r>
              <a:rPr lang="en-US" altLang="en-US" sz="2800" dirty="0" smtClean="0"/>
              <a:t>October</a:t>
            </a:r>
          </a:p>
          <a:p>
            <a:pPr lvl="1"/>
            <a:r>
              <a:rPr lang="en-US" altLang="en-US" sz="2400" dirty="0" smtClean="0"/>
              <a:t>UTSA Open Cloud Institute</a:t>
            </a:r>
          </a:p>
          <a:p>
            <a:r>
              <a:rPr lang="en-US" altLang="en-US" sz="2800" dirty="0" smtClean="0"/>
              <a:t>November</a:t>
            </a:r>
          </a:p>
          <a:p>
            <a:pPr lvl="1"/>
            <a:r>
              <a:rPr lang="en-US" altLang="en-US" sz="2400" dirty="0"/>
              <a:t>Managing Projects, Programs, and Portfolios in an Applied Engineering R&amp;D </a:t>
            </a:r>
            <a:r>
              <a:rPr lang="en-US" altLang="en-US" sz="2400" dirty="0" smtClean="0"/>
              <a:t>Environment</a:t>
            </a:r>
          </a:p>
          <a:p>
            <a:r>
              <a:rPr lang="en-US" altLang="en-US" sz="2800" dirty="0" smtClean="0"/>
              <a:t>Other </a:t>
            </a:r>
            <a:r>
              <a:rPr lang="en-US" altLang="en-US" sz="2800" dirty="0" smtClean="0"/>
              <a:t>(planned)</a:t>
            </a:r>
            <a:endParaRPr lang="en-US" altLang="en-US" sz="2800" dirty="0" smtClean="0"/>
          </a:p>
          <a:p>
            <a:pPr lvl="1"/>
            <a:r>
              <a:rPr lang="en-US" altLang="en-US" sz="2400" dirty="0" smtClean="0"/>
              <a:t>AFRL </a:t>
            </a:r>
            <a:r>
              <a:rPr lang="en-US" altLang="en-US" sz="2400" dirty="0" smtClean="0"/>
              <a:t>(Ft. Sam Houston)</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ltLang="en-US" smtClean="0"/>
              <a:t>SWOT</a:t>
            </a:r>
            <a:endParaRPr lang="en-US" altLang="en-US" dirty="0" smtClean="0"/>
          </a:p>
        </p:txBody>
      </p:sp>
      <p:sp>
        <p:nvSpPr>
          <p:cNvPr id="8195" name="Rectangle 3"/>
          <p:cNvSpPr>
            <a:spLocks noGrp="1" noChangeArrowheads="1"/>
          </p:cNvSpPr>
          <p:nvPr>
            <p:ph sz="half" idx="1"/>
          </p:nvPr>
        </p:nvSpPr>
        <p:spPr/>
        <p:txBody>
          <a:bodyPr/>
          <a:lstStyle/>
          <a:p>
            <a:r>
              <a:rPr lang="en-US" altLang="en-US" dirty="0" smtClean="0"/>
              <a:t>Strengths</a:t>
            </a:r>
          </a:p>
          <a:p>
            <a:pPr lvl="1"/>
            <a:r>
              <a:rPr lang="en-US" altLang="en-US" dirty="0" smtClean="0"/>
              <a:t>SA Tech Community Connections</a:t>
            </a:r>
          </a:p>
          <a:p>
            <a:r>
              <a:rPr lang="en-US" altLang="en-US" dirty="0" smtClean="0"/>
              <a:t>Weaknesses</a:t>
            </a:r>
          </a:p>
          <a:p>
            <a:pPr lvl="1"/>
            <a:r>
              <a:rPr lang="en-US" altLang="en-US" dirty="0" smtClean="0"/>
              <a:t>Thin Leadership Team</a:t>
            </a:r>
          </a:p>
          <a:p>
            <a:pPr lvl="1"/>
            <a:r>
              <a:rPr lang="en-US" altLang="en-US" dirty="0" smtClean="0"/>
              <a:t>Lack of Permanent Meeting Days/locations</a:t>
            </a:r>
          </a:p>
        </p:txBody>
      </p:sp>
      <p:sp>
        <p:nvSpPr>
          <p:cNvPr id="5" name="Content Placeholder 4"/>
          <p:cNvSpPr>
            <a:spLocks noGrp="1"/>
          </p:cNvSpPr>
          <p:nvPr>
            <p:ph sz="half" idx="2"/>
          </p:nvPr>
        </p:nvSpPr>
        <p:spPr/>
        <p:txBody>
          <a:bodyPr/>
          <a:lstStyle/>
          <a:p>
            <a:r>
              <a:rPr lang="en-US" dirty="0" smtClean="0"/>
              <a:t>Opportunities</a:t>
            </a:r>
          </a:p>
          <a:p>
            <a:pPr lvl="1"/>
            <a:r>
              <a:rPr lang="en-US" dirty="0" smtClean="0"/>
              <a:t>Reconnection with UTSA </a:t>
            </a:r>
            <a:r>
              <a:rPr lang="en-US" dirty="0" err="1" smtClean="0"/>
              <a:t>MoT</a:t>
            </a:r>
            <a:endParaRPr lang="en-US" dirty="0" smtClean="0"/>
          </a:p>
          <a:p>
            <a:pPr lvl="1"/>
            <a:r>
              <a:rPr lang="en-US" dirty="0" smtClean="0"/>
              <a:t>ASEM collaboration</a:t>
            </a:r>
          </a:p>
          <a:p>
            <a:r>
              <a:rPr lang="en-US" dirty="0" smtClean="0"/>
              <a:t>Threats</a:t>
            </a:r>
          </a:p>
          <a:p>
            <a:pPr lvl="1"/>
            <a:r>
              <a:rPr lang="en-US" dirty="0" smtClean="0"/>
              <a:t>Officer time availability</a:t>
            </a:r>
          </a:p>
          <a:p>
            <a:pPr lvl="1"/>
            <a:r>
              <a:rPr lang="en-US" dirty="0" smtClean="0"/>
              <a:t>UIW EM program morphing to Engineering Program</a:t>
            </a:r>
          </a:p>
        </p:txBody>
      </p:sp>
    </p:spTree>
    <p:extLst>
      <p:ext uri="{BB962C8B-B14F-4D97-AF65-F5344CB8AC3E}">
        <p14:creationId xmlns:p14="http://schemas.microsoft.com/office/powerpoint/2010/main" val="8925692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514350" y="336550"/>
            <a:ext cx="8121650" cy="3168650"/>
          </a:xfrm>
        </p:spPr>
        <p:txBody>
          <a:bodyPr/>
          <a:lstStyle/>
          <a:p>
            <a:r>
              <a:rPr lang="en-US" altLang="en-US" sz="6000" smtClean="0"/>
              <a:t>QUESTIONS???</a:t>
            </a:r>
            <a:br>
              <a:rPr lang="en-US" altLang="en-US" sz="6000" smtClean="0"/>
            </a:br>
            <a:r>
              <a:rPr lang="en-US" altLang="en-US" sz="6000" smtClean="0"/>
              <a:t/>
            </a:r>
            <a:br>
              <a:rPr lang="en-US" altLang="en-US" sz="6000" smtClean="0"/>
            </a:br>
            <a:r>
              <a:rPr lang="en-US" altLang="en-US" sz="6000" smtClean="0"/>
              <a:t>Thanks</a:t>
            </a:r>
            <a:endParaRPr lang="en-US" altLang="en-US" smtClean="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IEEE">
  <a:themeElements>
    <a:clrScheme name="IEE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1"/>
        </a:solidFill>
        <a:ln>
          <a:noFill/>
        </a:ln>
        <a:effectLst/>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2"/>
            </a:solidFill>
            <a:effectLst/>
            <a:latin typeface="Comic Sans MS" pitchFamily="66" charset="0"/>
          </a:defRPr>
        </a:defPPr>
      </a:lstStyle>
    </a:spDef>
    <a:lnDef>
      <a:spPr bwMode="auto">
        <a:xfrm>
          <a:off x="0" y="0"/>
          <a:ext cx="1" cy="1"/>
        </a:xfrm>
        <a:custGeom>
          <a:avLst/>
          <a:gdLst/>
          <a:ahLst/>
          <a:cxnLst/>
          <a:rect l="0" t="0" r="0" b="0"/>
          <a:pathLst/>
        </a:custGeom>
        <a:solidFill>
          <a:schemeClr val="tx1"/>
        </a:solidFill>
        <a:ln>
          <a:noFill/>
        </a:ln>
        <a:effectLst/>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2"/>
            </a:solidFill>
            <a:effectLst/>
            <a:latin typeface="Comic Sans MS" pitchFamily="66" charset="0"/>
          </a:defRPr>
        </a:defPPr>
      </a:lstStyle>
    </a:lnDef>
  </a:objectDefaults>
  <a:extraClrSchemeLst>
    <a:extraClrScheme>
      <a:clrScheme name="IEE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IEE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IEE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Office\Templates\Design Templates 97\IEEE.pot</Template>
  <TotalTime>4083</TotalTime>
  <Pages>32</Pages>
  <Words>240</Words>
  <Application>Microsoft Office PowerPoint</Application>
  <PresentationFormat>On-screen Show (4:3)</PresentationFormat>
  <Paragraphs>52</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IEEE</vt:lpstr>
      <vt:lpstr>Technology &amp; Engineering Management Chapter – San Antonio</vt:lpstr>
      <vt:lpstr>Leadership Team</vt:lpstr>
      <vt:lpstr>TEMS-SA</vt:lpstr>
      <vt:lpstr>2016 Meetings</vt:lpstr>
      <vt:lpstr>Plans for this Fall</vt:lpstr>
      <vt:lpstr>SWOT</vt:lpstr>
      <vt:lpstr>QUESTIONS???  Thanks</vt:lpstr>
    </vt:vector>
  </TitlesOfParts>
  <Company>IEEE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IEEE</dc:creator>
  <cp:lastModifiedBy>Charles Nils Smith</cp:lastModifiedBy>
  <cp:revision>286</cp:revision>
  <cp:lastPrinted>2001-04-19T18:51:31Z</cp:lastPrinted>
  <dcterms:created xsi:type="dcterms:W3CDTF">2000-08-08T21:15:08Z</dcterms:created>
  <dcterms:modified xsi:type="dcterms:W3CDTF">2016-09-19T17:58:31Z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1</vt:i4>
  </property>
  <property fmtid="{D5CDD505-2E9C-101B-9397-08002B2CF9AE}" pid="6" name="ScreenUsage">
    <vt:i4>1</vt:i4>
  </property>
  <property fmtid="{D5CDD505-2E9C-101B-9397-08002B2CF9AE}" pid="7" name="MailAddress">
    <vt:lpwstr>corporate-communications@ieee.org</vt:lpwstr>
  </property>
  <property fmtid="{D5CDD505-2E9C-101B-9397-08002B2CF9AE}" pid="8" name="HomePage">
    <vt:lpwstr>www.ieee.org</vt:lpwstr>
  </property>
  <property fmtid="{D5CDD505-2E9C-101B-9397-08002B2CF9AE}" pid="9" name="Other">
    <vt:lpwstr/>
  </property>
  <property fmtid="{D5CDD505-2E9C-101B-9397-08002B2CF9AE}" pid="10" name="DownloadOriginal">
    <vt:bool>true</vt:bool>
  </property>
  <property fmtid="{D5CDD505-2E9C-101B-9397-08002B2CF9AE}" pid="11" name="DownloadIEButton">
    <vt:bool>false</vt:bool>
  </property>
  <property fmtid="{D5CDD505-2E9C-101B-9397-08002B2CF9AE}" pid="12" name="UseBrowserColor">
    <vt:bool>false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2</vt:i4>
  </property>
  <property fmtid="{D5CDD505-2E9C-101B-9397-08002B2CF9AE}" pid="19" name="ShowNotes">
    <vt:bool>false</vt:bool>
  </property>
  <property fmtid="{D5CDD505-2E9C-101B-9397-08002B2CF9AE}" pid="20" name="NavBtnPos">
    <vt:i4>4</vt:i4>
  </property>
  <property fmtid="{D5CDD505-2E9C-101B-9397-08002B2CF9AE}" pid="21" name="OutputDir">
    <vt:lpwstr>K:\PPT\corp2000</vt:lpwstr>
  </property>
</Properties>
</file>